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6"/>
  </p:notesMasterIdLst>
  <p:sldIdLst>
    <p:sldId id="256" r:id="rId2"/>
    <p:sldId id="258" r:id="rId3"/>
    <p:sldId id="358" r:id="rId4"/>
    <p:sldId id="312" r:id="rId5"/>
    <p:sldId id="275" r:id="rId6"/>
    <p:sldId id="278" r:id="rId7"/>
    <p:sldId id="277" r:id="rId8"/>
    <p:sldId id="331" r:id="rId9"/>
    <p:sldId id="297" r:id="rId10"/>
    <p:sldId id="330" r:id="rId11"/>
    <p:sldId id="276" r:id="rId12"/>
    <p:sldId id="259" r:id="rId13"/>
    <p:sldId id="292" r:id="rId14"/>
    <p:sldId id="257" r:id="rId15"/>
    <p:sldId id="293" r:id="rId16"/>
    <p:sldId id="288" r:id="rId17"/>
    <p:sldId id="289" r:id="rId18"/>
    <p:sldId id="260" r:id="rId19"/>
    <p:sldId id="294" r:id="rId20"/>
    <p:sldId id="290" r:id="rId21"/>
    <p:sldId id="291" r:id="rId22"/>
    <p:sldId id="316" r:id="rId23"/>
    <p:sldId id="359" r:id="rId24"/>
    <p:sldId id="317" r:id="rId25"/>
    <p:sldId id="329" r:id="rId26"/>
    <p:sldId id="318" r:id="rId27"/>
    <p:sldId id="323" r:id="rId28"/>
    <p:sldId id="324" r:id="rId29"/>
    <p:sldId id="325" r:id="rId30"/>
    <p:sldId id="326" r:id="rId31"/>
    <p:sldId id="328" r:id="rId32"/>
    <p:sldId id="327" r:id="rId33"/>
    <p:sldId id="313" r:id="rId34"/>
    <p:sldId id="279" r:id="rId35"/>
    <p:sldId id="280" r:id="rId36"/>
    <p:sldId id="310" r:id="rId37"/>
    <p:sldId id="281" r:id="rId38"/>
    <p:sldId id="282" r:id="rId39"/>
    <p:sldId id="283" r:id="rId40"/>
    <p:sldId id="284" r:id="rId41"/>
    <p:sldId id="285" r:id="rId42"/>
    <p:sldId id="286" r:id="rId43"/>
    <p:sldId id="314" r:id="rId44"/>
    <p:sldId id="287" r:id="rId45"/>
    <p:sldId id="262" r:id="rId46"/>
    <p:sldId id="266" r:id="rId47"/>
    <p:sldId id="265" r:id="rId48"/>
    <p:sldId id="263" r:id="rId49"/>
    <p:sldId id="264" r:id="rId50"/>
    <p:sldId id="272" r:id="rId51"/>
    <p:sldId id="267" r:id="rId52"/>
    <p:sldId id="261" r:id="rId53"/>
    <p:sldId id="274" r:id="rId54"/>
    <p:sldId id="269" r:id="rId55"/>
    <p:sldId id="268" r:id="rId56"/>
    <p:sldId id="270" r:id="rId57"/>
    <p:sldId id="273" r:id="rId58"/>
    <p:sldId id="271" r:id="rId59"/>
    <p:sldId id="295" r:id="rId60"/>
    <p:sldId id="301" r:id="rId61"/>
    <p:sldId id="302" r:id="rId62"/>
    <p:sldId id="304" r:id="rId63"/>
    <p:sldId id="299" r:id="rId64"/>
    <p:sldId id="305" r:id="rId65"/>
    <p:sldId id="303" r:id="rId66"/>
    <p:sldId id="315" r:id="rId67"/>
    <p:sldId id="306" r:id="rId68"/>
    <p:sldId id="300" r:id="rId69"/>
    <p:sldId id="307" r:id="rId70"/>
    <p:sldId id="308" r:id="rId71"/>
    <p:sldId id="309" r:id="rId72"/>
    <p:sldId id="311" r:id="rId73"/>
    <p:sldId id="319" r:id="rId74"/>
    <p:sldId id="320" r:id="rId75"/>
    <p:sldId id="321" r:id="rId76"/>
    <p:sldId id="298" r:id="rId77"/>
    <p:sldId id="339" r:id="rId78"/>
    <p:sldId id="340" r:id="rId79"/>
    <p:sldId id="342" r:id="rId80"/>
    <p:sldId id="343" r:id="rId81"/>
    <p:sldId id="344" r:id="rId82"/>
    <p:sldId id="322" r:id="rId83"/>
    <p:sldId id="296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49" r:id="rId92"/>
    <p:sldId id="345" r:id="rId93"/>
    <p:sldId id="346" r:id="rId94"/>
    <p:sldId id="347" r:id="rId95"/>
    <p:sldId id="341" r:id="rId96"/>
    <p:sldId id="348" r:id="rId97"/>
    <p:sldId id="350" r:id="rId98"/>
    <p:sldId id="356" r:id="rId99"/>
    <p:sldId id="357" r:id="rId100"/>
    <p:sldId id="351" r:id="rId101"/>
    <p:sldId id="352" r:id="rId102"/>
    <p:sldId id="353" r:id="rId103"/>
    <p:sldId id="354" r:id="rId104"/>
    <p:sldId id="355" r:id="rId10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4"/>
    <p:restoredTop sz="86344"/>
  </p:normalViewPr>
  <p:slideViewPr>
    <p:cSldViewPr snapToGrid="0" snapToObjects="1">
      <p:cViewPr>
        <p:scale>
          <a:sx n="247" d="100"/>
          <a:sy n="247" d="100"/>
        </p:scale>
        <p:origin x="-1472" y="-3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10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 </a:t>
            </a:r>
            <a:r>
              <a:rPr kumimoji="1" lang="zh-CN" altLang="en-US" dirty="0"/>
              <a:t>元件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 err="1"/>
              <a:t>Dokcer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cirros-0.3.4-x86_64-disk.img /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</a:t>
            </a:r>
            <a:r>
              <a:rPr lang="zh-TW" altLang="en-US" dirty="0"/>
              <a:t>更換參數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80:80/</a:t>
            </a:r>
            <a:r>
              <a:rPr lang="en-US" altLang="zh-TW" dirty="0" err="1"/>
              <a:t>tcp</a:t>
            </a:r>
            <a:endParaRPr lang="en-US" altLang="zh-TW" dirty="0"/>
          </a:p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r>
              <a:rPr lang="en-US" altLang="zh-TW" dirty="0"/>
              <a:t> AS name</a:t>
            </a:r>
          </a:p>
          <a:p>
            <a:r>
              <a:rPr lang="en-US" altLang="zh-TW" dirty="0"/>
              <a:t>LABEL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Key=value</a:t>
            </a:r>
          </a:p>
          <a:p>
            <a:pPr lvl="1"/>
            <a:r>
              <a:rPr lang="en-US" altLang="zh-TW" dirty="0"/>
              <a:t>LABEL &lt;key&gt;=&lt;value&gt; &lt;key&gt;=&lt;value&gt; &lt;key&gt;=&lt;value&gt; ...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執行命令產生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image</a:t>
            </a:r>
          </a:p>
          <a:p>
            <a:pPr lvl="1"/>
            <a:r>
              <a:rPr lang="en-US" altLang="zh-TW" dirty="0"/>
              <a:t>default /bin/</a:t>
            </a:r>
            <a:r>
              <a:rPr lang="en-US" altLang="zh-TW" dirty="0" err="1"/>
              <a:t>sh</a:t>
            </a:r>
            <a:r>
              <a:rPr lang="en-US" altLang="zh-TW" dirty="0"/>
              <a:t> -c</a:t>
            </a:r>
          </a:p>
          <a:p>
            <a:pPr lvl="1"/>
            <a:r>
              <a:rPr lang="en-US" altLang="zh-TW" dirty="0"/>
              <a:t>RUN [“/bin/bash”, “-c” ]</a:t>
            </a:r>
          </a:p>
          <a:p>
            <a:pPr lvl="1"/>
            <a:r>
              <a:rPr lang="en-US" altLang="zh-TW" dirty="0"/>
              <a:t>RUN [“command1”, “command2” …]</a:t>
            </a:r>
          </a:p>
          <a:p>
            <a:pPr lvl="1"/>
            <a:r>
              <a:rPr lang="en-US" altLang="zh-TW" dirty="0"/>
              <a:t>ex: 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</a:t>
            </a:r>
            <a:r>
              <a:rPr kumimoji="1" lang="en-US" altLang="zh-Hant" dirty="0" err="1"/>
              <a:t>nginx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0" y="0"/>
            <a:ext cx="5775960" cy="49850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https://k8smeetup.github.io/docs/tasks/tools/install-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管理</a:t>
            </a:r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582" y="1684770"/>
            <a:ext cx="6290397" cy="4591267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Pods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/>
              <a:t>Replicate Set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  <a:p>
            <a:r>
              <a:rPr kumimoji="1" lang="en-US" altLang="zh-TW" dirty="0"/>
              <a:t>Service 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138" y="3051969"/>
            <a:ext cx="5397500" cy="21971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700" y="2052638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45" y="2052638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3"/>
              </a:rPr>
              <a:t>虛擬機資源</a:t>
            </a:r>
            <a:endParaRPr lang="en-US" altLang="zh-TW" dirty="0">
              <a:hlinkClick r:id="rId3"/>
            </a:endParaRPr>
          </a:p>
          <a:p>
            <a:pPr lvl="1"/>
            <a:r>
              <a:rPr lang="en-US" altLang="zh-TW" dirty="0">
                <a:hlinkClick r:id="rId3"/>
              </a:rPr>
              <a:t>https://goo.gl/Rqck1q</a:t>
            </a:r>
            <a:endParaRPr lang="en-US" altLang="zh-TW" dirty="0"/>
          </a:p>
          <a:p>
            <a:pPr lvl="1"/>
            <a:r>
              <a:rPr kumimoji="1" lang="zh-TW" altLang="en-US" dirty="0"/>
              <a:t>選擇編號，後面註記使用人</a:t>
            </a:r>
            <a:endParaRPr kumimoji="1" lang="en-US" altLang="zh-TW" dirty="0"/>
          </a:p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dirty="0">
                <a:hlinkClick r:id="rId4"/>
              </a:rPr>
              <a:t>https://github.com/demoyuw/k8s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mv k8s.key ~/.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/</a:t>
            </a:r>
          </a:p>
          <a:p>
            <a:r>
              <a:rPr kumimoji="1" lang="en-US" altLang="zh-TW" dirty="0" err="1"/>
              <a:t>chmod</a:t>
            </a:r>
            <a:r>
              <a:rPr kumimoji="1" lang="en-US" altLang="zh-TW" dirty="0"/>
              <a:t> 600 ~/.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/k8s.key</a:t>
            </a:r>
          </a:p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–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~/.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/k8s.key demoyuw@192.68.199.1  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0080" y="206057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25319" y="220662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170906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/k8s/rancher/ubunu16_deploy_rancher.sh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76199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AFB3B43-0583-C448-B8F0-9ED4783CB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45" y="2052638"/>
            <a:ext cx="827388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D1E42D2-ABA0-0640-98A4-F45EB674B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036" y="2052638"/>
            <a:ext cx="843770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--help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82" y="337947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594" y="2903680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29" y="3532909"/>
            <a:ext cx="5592097" cy="1066800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TW" dirty="0"/>
              <a:t>READY</a:t>
            </a:r>
          </a:p>
          <a:p>
            <a:pPr lvl="1"/>
            <a:r>
              <a:rPr kumimoji="1" lang="en-US" altLang="zh-TW" dirty="0"/>
              <a:t>Ready/ pods 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dirty="0"/>
              <a:t>Pending</a:t>
            </a:r>
          </a:p>
          <a:p>
            <a:pPr lvl="2"/>
            <a:r>
              <a:rPr kumimoji="1" lang="zh-TW" altLang="en-US" dirty="0"/>
              <a:t>待建立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Running</a:t>
            </a:r>
          </a:p>
          <a:p>
            <a:pPr lvl="2"/>
            <a:r>
              <a:rPr kumimoji="1" lang="zh-TW" altLang="en-US" dirty="0"/>
              <a:t>運行中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Succeeded</a:t>
            </a:r>
          </a:p>
          <a:p>
            <a:pPr lvl="2"/>
            <a:r>
              <a:rPr kumimoji="1" lang="zh-CN" altLang="en-US" dirty="0"/>
              <a:t>終止成功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Failed</a:t>
            </a:r>
          </a:p>
          <a:p>
            <a:pPr lvl="2"/>
            <a:r>
              <a:rPr kumimoji="1" lang="zh-CN" altLang="en-US" dirty="0"/>
              <a:t>終止時有ㄧ</a:t>
            </a:r>
            <a:r>
              <a:rPr kumimoji="1" lang="en-US" altLang="zh-CN" dirty="0"/>
              <a:t>pod</a:t>
            </a:r>
            <a:r>
              <a:rPr kumimoji="1" lang="zh-CN" altLang="en-US" dirty="0"/>
              <a:t>不正常終止</a:t>
            </a:r>
            <a:endParaRPr kumimoji="1" lang="en-US" altLang="zh-TW" dirty="0"/>
          </a:p>
          <a:p>
            <a:r>
              <a:rPr kumimoji="1" lang="en-US" altLang="zh-TW" dirty="0"/>
              <a:t>Restarts</a:t>
            </a:r>
          </a:p>
          <a:p>
            <a:pPr lvl="1"/>
            <a:r>
              <a:rPr kumimoji="1" lang="zh-CN" altLang="en-US" dirty="0"/>
              <a:t>重啟次數</a:t>
            </a:r>
            <a:endParaRPr kumimoji="1" lang="en-US" altLang="zh-CN" dirty="0"/>
          </a:p>
          <a:p>
            <a:r>
              <a:rPr kumimoji="1" lang="en-US" altLang="zh-TW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764" y="3616036"/>
            <a:ext cx="5469089" cy="859920"/>
          </a:xfrm>
        </p:spPr>
      </p:pic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NAME</a:t>
            </a:r>
          </a:p>
          <a:p>
            <a:pPr lvl="1"/>
            <a:r>
              <a:rPr kumimoji="1" lang="en-US" altLang="zh-TW" dirty="0" err="1"/>
              <a:t>Dployment</a:t>
            </a:r>
            <a:r>
              <a:rPr kumimoji="1" lang="en-US" altLang="zh-TW" dirty="0"/>
              <a:t> name</a:t>
            </a:r>
          </a:p>
          <a:p>
            <a:r>
              <a:rPr kumimoji="1" lang="en-US" altLang="zh-TW" dirty="0"/>
              <a:t>DESIRED</a:t>
            </a:r>
          </a:p>
          <a:p>
            <a:pPr lvl="1"/>
            <a:r>
              <a:rPr kumimoji="1" lang="zh-CN" altLang="en-US" dirty="0"/>
              <a:t>要求此</a:t>
            </a:r>
            <a:r>
              <a:rPr kumimoji="1" lang="en-US" altLang="zh-CN" dirty="0"/>
              <a:t>deployment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須啟多少</a:t>
            </a:r>
            <a:r>
              <a:rPr kumimoji="1" lang="en-US" altLang="zh-CN" dirty="0"/>
              <a:t>replicas</a:t>
            </a:r>
          </a:p>
          <a:p>
            <a:r>
              <a:rPr kumimoji="1" lang="en-US" altLang="zh-CN" dirty="0"/>
              <a:t>CURRENT</a:t>
            </a:r>
          </a:p>
          <a:p>
            <a:pPr lvl="1"/>
            <a:r>
              <a:rPr kumimoji="1" lang="zh-CN" altLang="en-US" dirty="0"/>
              <a:t>顯示正在</a:t>
            </a:r>
            <a:r>
              <a:rPr kumimoji="1" lang="en-US" altLang="zh-CN" dirty="0"/>
              <a:t>running </a:t>
            </a:r>
            <a:r>
              <a:rPr kumimoji="1" lang="zh-CN" altLang="en-US" dirty="0"/>
              <a:t>的</a:t>
            </a:r>
            <a:r>
              <a:rPr kumimoji="1" lang="zh-Hant" altLang="en-US" dirty="0"/>
              <a:t> </a:t>
            </a:r>
            <a:r>
              <a:rPr kumimoji="1" lang="en-US" altLang="zh-CN" dirty="0"/>
              <a:t>replicas</a:t>
            </a:r>
          </a:p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2327" y="2056092"/>
            <a:ext cx="3311236" cy="4320759"/>
          </a:xfr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520C152-3DD3-8140-AB37-CB2BA15715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err="1"/>
              <a:t>containers.image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Image:</a:t>
            </a:r>
            <a:r>
              <a:rPr kumimoji="1" lang="zh-CN" altLang="en-US" dirty="0"/>
              <a:t>版號</a:t>
            </a:r>
            <a:endParaRPr kumimoji="1" lang="en-US" altLang="zh-CN" dirty="0"/>
          </a:p>
          <a:p>
            <a:r>
              <a:rPr kumimoji="1" lang="en-US" altLang="zh-TW" dirty="0" err="1"/>
              <a:t>Containers.ports.containPort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此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對外服務</a:t>
            </a:r>
            <a:r>
              <a:rPr kumimoji="1" lang="en-US" altLang="zh-CN" dirty="0"/>
              <a:t>port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自動化佈署應用容器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Linux kernel n</a:t>
            </a:r>
            <a:r>
              <a:rPr lang="en-US" altLang="zh-TW" dirty="0"/>
              <a:t>amespace </a:t>
            </a:r>
            <a:r>
              <a:rPr lang="zh-TW" altLang="en-US" dirty="0"/>
              <a:t>及 </a:t>
            </a:r>
            <a:r>
              <a:rPr lang="en-US" altLang="zh-TW" dirty="0"/>
              <a:t>Control Groups (</a:t>
            </a:r>
            <a:r>
              <a:rPr lang="en-US" altLang="zh-TW" dirty="0" err="1"/>
              <a:t>cgroups</a:t>
            </a:r>
            <a:r>
              <a:rPr lang="en-US" altLang="zh-TW" dirty="0"/>
              <a:t>) </a:t>
            </a:r>
            <a:r>
              <a:rPr lang="zh-TW" altLang="en-US" dirty="0"/>
              <a:t>等，來達到建置獨立的環境及控制 </a:t>
            </a:r>
            <a:r>
              <a:rPr lang="en-US" altLang="zh-TW" dirty="0"/>
              <a:t>CPU </a:t>
            </a:r>
            <a:r>
              <a:rPr lang="zh-TW" altLang="en-US" dirty="0"/>
              <a:t>、</a:t>
            </a:r>
            <a:r>
              <a:rPr lang="en-US" altLang="zh-TW" dirty="0"/>
              <a:t>Memory </a:t>
            </a:r>
            <a:r>
              <a:rPr lang="zh-TW" altLang="en-US" dirty="0"/>
              <a:t>、網路等資源。</a:t>
            </a:r>
            <a:endParaRPr lang="en-US" altLang="zh-TW" dirty="0"/>
          </a:p>
          <a:p>
            <a:pPr lvl="1"/>
            <a:r>
              <a:rPr kumimoji="1" lang="zh-CN" altLang="en-US" dirty="0"/>
              <a:t>根本原因，</a:t>
            </a:r>
            <a:r>
              <a:rPr kumimoji="1" lang="en-US" altLang="zh-CN" dirty="0" err="1"/>
              <a:t>linux</a:t>
            </a:r>
            <a:r>
              <a:rPr kumimoji="1" lang="en-US" altLang="zh-CN" dirty="0"/>
              <a:t> kernel </a:t>
            </a:r>
            <a:r>
              <a:rPr kumimoji="1" lang="zh-CN" altLang="en-US" dirty="0"/>
              <a:t>支援</a:t>
            </a:r>
            <a:endParaRPr kumimoji="1" lang="en-US" altLang="zh-CN" dirty="0"/>
          </a:p>
          <a:p>
            <a:r>
              <a:rPr kumimoji="1" lang="zh-CN" altLang="en-US" dirty="0"/>
              <a:t>除了</a:t>
            </a:r>
            <a:r>
              <a:rPr kumimoji="1" lang="en-US" altLang="zh-CN" dirty="0"/>
              <a:t>Kubernetes </a:t>
            </a:r>
            <a:r>
              <a:rPr kumimoji="1" lang="zh-CN" altLang="en-US" dirty="0"/>
              <a:t>外還有</a:t>
            </a:r>
            <a:r>
              <a:rPr kumimoji="1" lang="en-US" altLang="zh-CN" dirty="0"/>
              <a:t>Docker Swam and Apache Mesos </a:t>
            </a:r>
            <a:r>
              <a:rPr kumimoji="1" lang="zh-CN" altLang="en-US" dirty="0"/>
              <a:t>。</a:t>
            </a:r>
            <a:endParaRPr kumimoji="1"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34" y="2618509"/>
            <a:ext cx="9102419" cy="416214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7911D9-F93A-D14F-B106-C6A87305B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977" y="4150658"/>
            <a:ext cx="5460806" cy="256251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1ACB73-4928-E643-A53A-A1EBBA30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45" y="1152983"/>
            <a:ext cx="5398655" cy="2480007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39" y="260465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9308" y="2056092"/>
            <a:ext cx="3422073" cy="4292342"/>
          </a:xfr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7BCAC72-D283-0945-B0F7-FE210F0278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zh-CN" altLang="en-US" dirty="0"/>
              <a:t>該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expose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 --type=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--name=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882" y="3205662"/>
            <a:ext cx="8851900" cy="16129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071C87-5F8C-504C-97D1-C8DB641A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59" y="5774968"/>
            <a:ext cx="9338588" cy="108303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71" y="2366308"/>
            <a:ext cx="4013200" cy="3314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62" y="2366308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82" y="304800"/>
            <a:ext cx="3126510" cy="46597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679942"/>
            <a:ext cx="6097912" cy="941432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–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150658"/>
            <a:ext cx="9343015" cy="2224527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3986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應用層虛擬化</a:t>
            </a:r>
            <a:endParaRPr kumimoji="1" lang="en-US" altLang="zh-CN" dirty="0"/>
          </a:p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共用</a:t>
            </a:r>
            <a:r>
              <a:rPr kumimoji="1" lang="en-US" altLang="zh-CN" dirty="0"/>
              <a:t>Linux kernel </a:t>
            </a:r>
          </a:p>
          <a:p>
            <a:r>
              <a:rPr kumimoji="1" lang="zh-CN" altLang="en-US" dirty="0"/>
              <a:t>每個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為單一執行緒</a:t>
            </a:r>
            <a:endParaRPr kumimoji="1" lang="en-US" altLang="zh-CN" dirty="0"/>
          </a:p>
          <a:p>
            <a:r>
              <a:rPr kumimoji="1" lang="zh-CN" altLang="en-US" dirty="0"/>
              <a:t>輕量化</a:t>
            </a:r>
            <a:endParaRPr kumimoji="1" lang="en-US" altLang="zh-CN" dirty="0"/>
          </a:p>
          <a:p>
            <a:r>
              <a:rPr kumimoji="1" lang="zh-CN" altLang="en-US" dirty="0"/>
              <a:t>秒級部署</a:t>
            </a:r>
            <a:endParaRPr kumimoji="1" lang="en-US" altLang="zh-CN" dirty="0"/>
          </a:p>
          <a:p>
            <a:r>
              <a:rPr kumimoji="1" lang="en-US" altLang="zh-CN" dirty="0"/>
              <a:t>container </a:t>
            </a:r>
            <a:r>
              <a:rPr kumimoji="1" lang="zh-CN" altLang="en-US" dirty="0"/>
              <a:t>無法橫跨機器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linux</a:t>
            </a:r>
            <a:r>
              <a:rPr kumimoji="1" lang="en-US" altLang="zh-CN" dirty="0"/>
              <a:t> kernel </a:t>
            </a:r>
            <a:r>
              <a:rPr kumimoji="1" lang="zh-CN" altLang="en-US" dirty="0"/>
              <a:t>層隔離各</a:t>
            </a:r>
            <a:r>
              <a:rPr kumimoji="1" lang="en-US" altLang="zh-CN" dirty="0"/>
              <a:t>container</a:t>
            </a:r>
            <a:r>
              <a:rPr kumimoji="1" lang="zh-Hant" altLang="en-US" dirty="0"/>
              <a:t> 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BA18F4-78F0-2F4D-92F2-150A6525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86" y="0"/>
            <a:ext cx="3238500" cy="679450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487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511177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684" y="2367936"/>
            <a:ext cx="8947150" cy="10436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84" y="4101106"/>
            <a:ext cx="9448800" cy="81280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/>
              <a:t>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/>
              <a:t>vim /</a:t>
            </a:r>
            <a:r>
              <a:rPr lang="en-US" altLang="zh-TW" dirty="0" err="1"/>
              <a:t>etc</a:t>
            </a:r>
            <a:r>
              <a:rPr lang="en-US" altLang="zh-TW" dirty="0"/>
              <a:t>/export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8502" y="2052638"/>
            <a:ext cx="3196771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F816F0-D946-8046-865D-88FF1F2A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63" y="3965963"/>
            <a:ext cx="5644108" cy="2731487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\</a:t>
            </a:r>
            <a:br>
              <a:rPr lang="en-US" altLang="zh-TW" dirty="0"/>
            </a:br>
            <a:r>
              <a:rPr lang="en-US" altLang="zh-TW" dirty="0"/>
              <a:t>  --port 80 --target-port 8080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6FA614-A71D-9647-829B-0D5588B3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72" y="3493180"/>
            <a:ext cx="7115929" cy="310728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71BE59-1B13-2445-841A-374B1881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8347" y="1853248"/>
            <a:ext cx="3060700" cy="2462987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/>
              <a:t>Pods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層</a:t>
            </a:r>
            <a:endParaRPr kumimoji="1" lang="en-US" altLang="zh-TW" dirty="0"/>
          </a:p>
          <a:p>
            <a:r>
              <a:rPr kumimoji="1" lang="en-US" altLang="zh-TW" dirty="0"/>
              <a:t>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pvc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28CE03-F3AA-DE46-8503-9B25B403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637"/>
            <a:ext cx="12039600" cy="901700"/>
          </a:xfrm>
          <a:prstGeom prst="rect">
            <a:avLst/>
          </a:prstGeom>
        </p:spPr>
      </p:pic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463" y="2052918"/>
            <a:ext cx="3784600" cy="4483100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43A0949-FB5F-CB4C-9FCB-D4FC5A23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r>
              <a:rPr kumimoji="1" lang="zh-Hant" altLang="en-US" dirty="0"/>
              <a:t> 自動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GCP volume </a:t>
            </a:r>
            <a:r>
              <a:rPr kumimoji="1" lang="zh-Hant" altLang="en-US" dirty="0"/>
              <a:t>建 </a:t>
            </a:r>
            <a:r>
              <a:rPr kumimoji="1" lang="en-US" altLang="zh-Hant" dirty="0" err="1"/>
              <a:t>PersistemtVolume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83E5467-68BB-0246-8FF6-166E95871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622" y="2161858"/>
            <a:ext cx="8947150" cy="458268"/>
          </a:xfrm>
        </p:spPr>
      </p:pic>
      <p:sp>
        <p:nvSpPr>
          <p:cNvPr id="9" name="日期預留位置 8">
            <a:extLst>
              <a:ext uri="{FF2B5EF4-FFF2-40B4-BE49-F238E27FC236}">
                <a16:creationId xmlns:a16="http://schemas.microsoft.com/office/drawing/2014/main" id="{A273366B-001A-C941-81B8-DA9E727D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A3A0-0741-A14F-A886-E27616AFF2BD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0E8E5C47-31F8-CF47-8D80-04948135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5169A2-E34B-654D-8E6C-8D10A4BE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54" y="3581764"/>
            <a:ext cx="6206836" cy="327623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666B2B-3076-B34F-9206-80355B2494D3}"/>
              </a:ext>
            </a:extLst>
          </p:cNvPr>
          <p:cNvSpPr txBox="1"/>
          <p:nvPr/>
        </p:nvSpPr>
        <p:spPr>
          <a:xfrm>
            <a:off x="3505199" y="3108845"/>
            <a:ext cx="332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+mn-ea"/>
              </a:rPr>
              <a:t>GCP UI  build </a:t>
            </a:r>
            <a:r>
              <a:rPr kumimoji="1" lang="en-US" altLang="zh-Hant" dirty="0">
                <a:latin typeface="+mn-ea"/>
              </a:rPr>
              <a:t>30</a:t>
            </a:r>
            <a:r>
              <a:rPr kumimoji="1" lang="zh-Hant" altLang="en-US" dirty="0">
                <a:latin typeface="+mn-ea"/>
              </a:rPr>
              <a:t>Ｇ</a:t>
            </a:r>
            <a:r>
              <a:rPr kumimoji="1" lang="en-US" altLang="zh-Hant" dirty="0">
                <a:latin typeface="+mn-ea"/>
              </a:rPr>
              <a:t> volume</a:t>
            </a:r>
            <a:endParaRPr kumimoji="1"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335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4F16E0-AA7B-5F46-9DEF-78D6DF56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38" y="2709208"/>
            <a:ext cx="988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，寫入檔案還是存在。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977E318-FA23-F740-8B4A-09342436D1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3898100"/>
            <a:ext cx="4395787" cy="520713"/>
          </a:xfr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93" y="2641244"/>
            <a:ext cx="4852069" cy="16486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E50ABE9-20DB-F541-8A07-03228DE16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493" y="4957787"/>
            <a:ext cx="6356465" cy="19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0EEC79-18B4-EB4B-BD35-8DC85839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compute disks create my-test-disk --zone us-central1-a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A45837-ACA9-DE49-AC01-A69596EE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2" y="2611247"/>
            <a:ext cx="8950036" cy="153121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650E48-4515-3147-B36E-1B01A94546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4763" y="2202656"/>
            <a:ext cx="3312885" cy="3911600"/>
          </a:xfr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5CF882C-E521-B944-BDDA-C3B91672E9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kumimoji="1" lang="en-US" altLang="zh-TW" dirty="0"/>
          </a:p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  <a:p>
            <a:endParaRPr kumimoji="1" lang="en-US" altLang="zh-TW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--requests=</a:t>
            </a:r>
            <a:r>
              <a:rPr lang="en-US" altLang="zh-TW" dirty="0" err="1"/>
              <a:t>cpu</a:t>
            </a:r>
            <a:r>
              <a:rPr lang="en-US" altLang="zh-TW" dirty="0"/>
              <a:t>=200m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63" y="2539423"/>
            <a:ext cx="4089400" cy="2222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4DAC9F-7276-9A4E-9568-F272F7FDC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121" y="5798498"/>
            <a:ext cx="6077549" cy="651166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03" y="3530600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4518890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2" y="2969558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250848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68" y="2639291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50" y="479726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308" y="1578691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359" y="2576946"/>
            <a:ext cx="6759004" cy="7731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59" y="4252579"/>
            <a:ext cx="6505863" cy="127514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1" y="4487139"/>
            <a:ext cx="7597936" cy="5300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064" y="1442101"/>
            <a:ext cx="4422892" cy="202168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 cm9vdA== </a:t>
            </a:r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 cm9vdHBhc3M=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secretes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2586990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8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3550920" y="204216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2018/8/5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{E2D9F375-A6ED-494F-A914-559579016373}tf10001062</Template>
  <TotalTime>8605</TotalTime>
  <Words>2818</Words>
  <Application>Microsoft Macintosh PowerPoint</Application>
  <PresentationFormat>寬螢幕</PresentationFormat>
  <Paragraphs>701</Paragraphs>
  <Slides>104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104</vt:i4>
      </vt:variant>
    </vt:vector>
  </HeadingPairs>
  <TitlesOfParts>
    <vt:vector size="114" baseType="lpstr">
      <vt:lpstr>微軟正黑體</vt:lpstr>
      <vt:lpstr>新細明體</vt:lpstr>
      <vt:lpstr>方正姚体</vt:lpstr>
      <vt:lpstr>Arial</vt:lpstr>
      <vt:lpstr>Calibri</vt:lpstr>
      <vt:lpstr>Calibri Light</vt:lpstr>
      <vt:lpstr>Trebuchet MS</vt:lpstr>
      <vt:lpstr>Wingdings</vt:lpstr>
      <vt:lpstr>Wingdings 3</vt:lpstr>
      <vt:lpstr>離子</vt:lpstr>
      <vt:lpstr>Kubernetes微服務架構設計課程</vt:lpstr>
      <vt:lpstr>Outlook</vt:lpstr>
      <vt:lpstr>課程資源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 元件</vt:lpstr>
      <vt:lpstr>Install Docker</vt:lpstr>
      <vt:lpstr>自己build: Dockerfile</vt:lpstr>
      <vt:lpstr>Dockerfile Keyword -1</vt:lpstr>
      <vt:lpstr>Dockerfile Keyword -2</vt:lpstr>
      <vt:lpstr>Dockerfile Keyword -3</vt:lpstr>
      <vt:lpstr>自己build: 產生image</vt:lpstr>
      <vt:lpstr>Docker image -1</vt:lpstr>
      <vt:lpstr>Docker image -2</vt:lpstr>
      <vt:lpstr>Docker image -3</vt:lpstr>
      <vt:lpstr>Docker process -1</vt:lpstr>
      <vt:lpstr>Docker process -2</vt:lpstr>
      <vt:lpstr>Kubernetes</vt:lpstr>
      <vt:lpstr>Install kubectl</vt:lpstr>
      <vt:lpstr>Kubernetes</vt:lpstr>
      <vt:lpstr>K8s 架構圖</vt:lpstr>
      <vt:lpstr>Kubernetes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K8S 顯示資訊</vt:lpstr>
      <vt:lpstr>Kubectl get pods</vt:lpstr>
      <vt:lpstr>Kubectl get deployment</vt:lpstr>
      <vt:lpstr>K8s deployment YAML</vt:lpstr>
      <vt:lpstr>K8s pods YAML</vt:lpstr>
      <vt:lpstr>在pod執行操作</vt:lpstr>
      <vt:lpstr>實作: run nginx deployment upgrade and rollout -1 </vt:lpstr>
      <vt:lpstr>實作: run nginx deployment upgrade and rollout -2 </vt:lpstr>
      <vt:lpstr>K8s node</vt:lpstr>
      <vt:lpstr>K8s service yaml </vt:lpstr>
      <vt:lpstr>實作2 K8s Service Expose -1 </vt:lpstr>
      <vt:lpstr>實作2 K8s Service Expose -2 </vt:lpstr>
      <vt:lpstr>實作2 K8s Service Expose -3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</vt:lpstr>
      <vt:lpstr>Install gcloud  -2</vt:lpstr>
      <vt:lpstr>取得GCP Cotainer cluster 操作權限</vt:lpstr>
      <vt:lpstr>GCP Kubernetes 使用load balance -1</vt:lpstr>
      <vt:lpstr>GCP Kubernetes 使用load balance -2</vt:lpstr>
      <vt:lpstr>GCP Kubernetes 使用load balance -3</vt:lpstr>
      <vt:lpstr>GCP Volume: 建PersistemtVolumeClaim</vt:lpstr>
      <vt:lpstr>Volume plugin 支援程度  </vt:lpstr>
      <vt:lpstr>GCP Volume :用pod界接volume</vt:lpstr>
      <vt:lpstr>GCP Volume: PersistemtVolumeClaim 自動在GCP volume 建 PersistemtVolume</vt:lpstr>
      <vt:lpstr>GCP Volume: 檢查pod內掛載狀態。</vt:lpstr>
      <vt:lpstr>GCP Volume: 寫入檔案，刪除再重建pod，寫入檔案還是存在。</vt:lpstr>
      <vt:lpstr>Volume: GCP volume – 建Volume</vt:lpstr>
      <vt:lpstr>Volume: GCP volume – 建PersistemtVolume</vt:lpstr>
      <vt:lpstr>K8s – autoscaling -1</vt:lpstr>
      <vt:lpstr>K8s – autoscaling -2</vt:lpstr>
      <vt:lpstr>K8s – autoscaling -3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周育緯</dc:creator>
  <cp:lastModifiedBy>周育緯</cp:lastModifiedBy>
  <cp:revision>250</cp:revision>
  <dcterms:created xsi:type="dcterms:W3CDTF">2018-04-16T10:19:19Z</dcterms:created>
  <dcterms:modified xsi:type="dcterms:W3CDTF">2018-08-05T09:13:54Z</dcterms:modified>
</cp:coreProperties>
</file>